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6" r:id="rId3"/>
    <p:sldId id="257" r:id="rId4"/>
    <p:sldId id="259" r:id="rId5"/>
    <p:sldId id="258" r:id="rId7"/>
    <p:sldId id="270" r:id="rId8"/>
    <p:sldId id="272" r:id="rId9"/>
    <p:sldId id="274" r:id="rId10"/>
    <p:sldId id="273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66545" y="2796540"/>
            <a:ext cx="8559800" cy="1482090"/>
          </a:xfrm>
          <a:noFill/>
        </p:spPr>
        <p:txBody>
          <a:bodyPr>
            <a:prstTxWarp prst="textInflate">
              <a:avLst/>
            </a:prstTxWarp>
            <a:scene3d>
              <a:camera prst="orthographicFront"/>
              <a:lightRig rig="threePt" dir="t"/>
            </a:scene3d>
          </a:bodyPr>
          <a:p>
            <a:r>
              <a:rPr lang="vi-VN" altLang="en-US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Số lượng 3</a:t>
            </a:r>
            <a:endParaRPr lang="vi-VN" altLang="en-US" b="1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74445" y="1106170"/>
            <a:ext cx="9144000" cy="5426075"/>
          </a:xfrm>
        </p:spPr>
        <p:txBody>
          <a:bodyPr>
            <a:normAutofit lnSpcReduction="20000"/>
          </a:bodyPr>
          <a:p>
            <a:r>
              <a:rPr lang="vi-VN" altLang="en-US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ỦY BAN NHÂN DÂN QUẬN 11</a:t>
            </a:r>
            <a:endParaRPr lang="vi-VN" altLang="en-US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vi-VN" altLang="en-US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 MẦM NON PHƯỜNG 5</a:t>
            </a:r>
            <a:endParaRPr lang="vi-VN" altLang="en-US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vi-VN" altLang="en-US" u="heavy">
              <a:solidFill>
                <a:srgbClr val="FF0000"/>
              </a:solidFill>
            </a:endParaRPr>
          </a:p>
          <a:p>
            <a:endParaRPr lang="vi-VN" altLang="en-US" u="heavy">
              <a:solidFill>
                <a:srgbClr val="FF0000"/>
              </a:solidFill>
            </a:endParaRPr>
          </a:p>
          <a:p>
            <a:r>
              <a:rPr lang="vi-VN" altLang="en-US" sz="4800">
                <a:solidFill>
                  <a:schemeClr val="tx1"/>
                </a:solidFill>
              </a:rPr>
              <a:t>ĐỀ TÀI: </a:t>
            </a:r>
            <a:endParaRPr lang="vi-VN" altLang="en-US" sz="4800" u="heavy">
              <a:solidFill>
                <a:schemeClr val="tx1"/>
              </a:solidFill>
            </a:endParaRPr>
          </a:p>
          <a:p>
            <a:endParaRPr lang="vi-VN" altLang="en-US" u="heavy">
              <a:solidFill>
                <a:srgbClr val="FF0000"/>
              </a:solidFill>
            </a:endParaRPr>
          </a:p>
          <a:p>
            <a:endParaRPr lang="vi-VN" altLang="en-US" u="heavy">
              <a:solidFill>
                <a:srgbClr val="FF0000"/>
              </a:solidFill>
            </a:endParaRPr>
          </a:p>
          <a:p>
            <a:endParaRPr lang="vi-VN" altLang="en-US" u="heavy">
              <a:solidFill>
                <a:srgbClr val="FF0000"/>
              </a:solidFill>
            </a:endParaRPr>
          </a:p>
          <a:p>
            <a:pPr algn="l"/>
            <a:endParaRPr lang="vi-VN" altLang="en-US" u="heavy">
              <a:solidFill>
                <a:srgbClr val="FF0000"/>
              </a:solidFill>
            </a:endParaRPr>
          </a:p>
          <a:p>
            <a:pPr algn="l"/>
            <a:r>
              <a:rPr lang="vi-VN" altLang="en-US" u="heavy">
                <a:solidFill>
                  <a:srgbClr val="FF0000"/>
                </a:solidFill>
              </a:rPr>
              <a:t>Độ tuổi: 3-4 tuổi</a:t>
            </a:r>
            <a:endParaRPr lang="vi-VN" altLang="en-US" u="heavy">
              <a:solidFill>
                <a:srgbClr val="FF0000"/>
              </a:solidFill>
            </a:endParaRPr>
          </a:p>
          <a:p>
            <a:pPr algn="l"/>
            <a:r>
              <a:rPr lang="vi-VN" altLang="en-US" u="heavy">
                <a:solidFill>
                  <a:srgbClr val="FF0000"/>
                </a:solidFill>
              </a:rPr>
              <a:t>Lớp mầm  1 </a:t>
            </a:r>
            <a:endParaRPr lang="vi-VN" altLang="en-US" u="heavy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/>
              <a:t>Bài hát: Vườn cây của </a:t>
            </a:r>
            <a:r>
              <a:rPr lang="vi-VN" altLang="en-US"/>
              <a:t>ba</a:t>
            </a:r>
            <a:endParaRPr lang="vi-VN" altLang="en-US"/>
          </a:p>
        </p:txBody>
      </p:sp>
      <p:pic>
        <p:nvPicPr>
          <p:cNvPr id="3" name="Vườn Cây Của Ba  Bé Ngọc Vy - Bé Ngọc My [MV 4K]  Ca Nhạc Thiếu Nhi Cho Bé Hay Nhất 2020">
            <a:hlinkClick r:id="" action="ppaction://media"/>
          </p:cNvPr>
          <p:cNvPicPr>
            <a:picLocks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3">
                  <p14:trim end="86835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175" y="2179955"/>
            <a:ext cx="1832610" cy="1832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6" name="Rectangles 35"/>
          <p:cNvSpPr/>
          <p:nvPr/>
        </p:nvSpPr>
        <p:spPr>
          <a:xfrm>
            <a:off x="915035" y="4081145"/>
            <a:ext cx="1945005" cy="1564005"/>
          </a:xfrm>
          <a:prstGeom prst="rect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11500"/>
              <a:t>1</a:t>
            </a:r>
            <a:endParaRPr lang="vi-VN" altLang="en-US" sz="11500"/>
          </a:p>
        </p:txBody>
      </p:sp>
      <p:sp>
        <p:nvSpPr>
          <p:cNvPr id="39" name="Rectangles 38"/>
          <p:cNvSpPr/>
          <p:nvPr/>
        </p:nvSpPr>
        <p:spPr>
          <a:xfrm>
            <a:off x="4176395" y="4208145"/>
            <a:ext cx="1945005" cy="1564005"/>
          </a:xfrm>
          <a:prstGeom prst="rect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11500"/>
              <a:t>1</a:t>
            </a:r>
            <a:endParaRPr lang="vi-VN" altLang="en-US" sz="11500"/>
          </a:p>
        </p:txBody>
      </p:sp>
      <p:sp>
        <p:nvSpPr>
          <p:cNvPr id="40" name="Rectangles 39"/>
          <p:cNvSpPr/>
          <p:nvPr/>
        </p:nvSpPr>
        <p:spPr>
          <a:xfrm>
            <a:off x="6854190" y="4208145"/>
            <a:ext cx="1945005" cy="1564005"/>
          </a:xfrm>
          <a:prstGeom prst="rect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11500"/>
              <a:t>2</a:t>
            </a:r>
            <a:endParaRPr lang="vi-VN" altLang="en-US" sz="11500"/>
          </a:p>
        </p:txBody>
      </p:sp>
      <p:pic>
        <p:nvPicPr>
          <p:cNvPr id="107" name="Content Placeholder 10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15035" y="1998980"/>
            <a:ext cx="1592580" cy="1844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Content Placeholder 10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39260" y="1871980"/>
            <a:ext cx="1882140" cy="2077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" name="Content Placeholder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195" y="1872615"/>
            <a:ext cx="1882140" cy="22085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9" grpId="0" bldLvl="0" animBg="1"/>
      <p:bldP spid="39" grpId="1" animBg="1"/>
      <p:bldP spid="40" grpId="0" bldLvl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Rectangles 21"/>
          <p:cNvSpPr/>
          <p:nvPr/>
        </p:nvSpPr>
        <p:spPr>
          <a:xfrm>
            <a:off x="5497195" y="2352040"/>
            <a:ext cx="1924050" cy="1924050"/>
          </a:xfrm>
          <a:prstGeom prst="rect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13800">
                <a:solidFill>
                  <a:srgbClr val="FF0000"/>
                </a:solidFill>
              </a:rPr>
              <a:t>2</a:t>
            </a:r>
            <a:endParaRPr lang="vi-VN" altLang="en-US" sz="13800">
              <a:solidFill>
                <a:srgbClr val="FF0000"/>
              </a:solidFill>
            </a:endParaRPr>
          </a:p>
        </p:txBody>
      </p:sp>
      <p:sp>
        <p:nvSpPr>
          <p:cNvPr id="23" name="Rectangles 22"/>
          <p:cNvSpPr/>
          <p:nvPr/>
        </p:nvSpPr>
        <p:spPr>
          <a:xfrm>
            <a:off x="5497195" y="4415790"/>
            <a:ext cx="1924050" cy="1924050"/>
          </a:xfrm>
          <a:prstGeom prst="rect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13800">
                <a:solidFill>
                  <a:srgbClr val="FF0000"/>
                </a:solidFill>
              </a:rPr>
              <a:t>3</a:t>
            </a:r>
            <a:endParaRPr lang="vi-VN" altLang="en-US" sz="13800">
              <a:solidFill>
                <a:srgbClr val="FF0000"/>
              </a:solidFill>
            </a:endParaRPr>
          </a:p>
        </p:txBody>
      </p:sp>
      <p:sp>
        <p:nvSpPr>
          <p:cNvPr id="24" name="Rectangles 23"/>
          <p:cNvSpPr/>
          <p:nvPr/>
        </p:nvSpPr>
        <p:spPr>
          <a:xfrm>
            <a:off x="5497195" y="222885"/>
            <a:ext cx="1924050" cy="1924050"/>
          </a:xfrm>
          <a:prstGeom prst="rect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13800">
                <a:solidFill>
                  <a:srgbClr val="FF0000"/>
                </a:solidFill>
              </a:rPr>
              <a:t>1</a:t>
            </a:r>
            <a:endParaRPr lang="vi-VN" altLang="en-US" sz="13800">
              <a:solidFill>
                <a:srgbClr val="FF0000"/>
              </a:solidFill>
            </a:endParaRPr>
          </a:p>
        </p:txBody>
      </p:sp>
      <p:pic>
        <p:nvPicPr>
          <p:cNvPr id="107" name="Content Placeholder 1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8725" y="85725"/>
            <a:ext cx="1592580" cy="1844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Content Placeholder 10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325245" y="4159885"/>
            <a:ext cx="1592580" cy="1844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Content Placeholder 1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8725" y="2080895"/>
            <a:ext cx="1592580" cy="1844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Content Placeholder 27"/>
          <p:cNvSpPr/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Content Placeholder 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110" y="0"/>
            <a:ext cx="3014980" cy="1951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10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87120" y="2283460"/>
            <a:ext cx="2427605" cy="183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Rectangles 21"/>
          <p:cNvSpPr/>
          <p:nvPr/>
        </p:nvSpPr>
        <p:spPr>
          <a:xfrm>
            <a:off x="5497195" y="2352040"/>
            <a:ext cx="1924050" cy="1924050"/>
          </a:xfrm>
          <a:prstGeom prst="rect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13800">
                <a:solidFill>
                  <a:srgbClr val="FF0000"/>
                </a:solidFill>
              </a:rPr>
              <a:t>2</a:t>
            </a:r>
            <a:endParaRPr lang="vi-VN" altLang="en-US" sz="13800">
              <a:solidFill>
                <a:srgbClr val="FF0000"/>
              </a:solidFill>
            </a:endParaRPr>
          </a:p>
        </p:txBody>
      </p:sp>
      <p:sp>
        <p:nvSpPr>
          <p:cNvPr id="24" name="Rectangles 23"/>
          <p:cNvSpPr/>
          <p:nvPr/>
        </p:nvSpPr>
        <p:spPr>
          <a:xfrm>
            <a:off x="5497195" y="222885"/>
            <a:ext cx="1924050" cy="1924050"/>
          </a:xfrm>
          <a:prstGeom prst="rect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13800">
                <a:solidFill>
                  <a:srgbClr val="FF0000"/>
                </a:solidFill>
              </a:rPr>
              <a:t>1</a:t>
            </a:r>
            <a:endParaRPr lang="vi-VN" altLang="en-US" sz="13800">
              <a:solidFill>
                <a:srgbClr val="FF0000"/>
              </a:solidFill>
            </a:endParaRPr>
          </a:p>
        </p:txBody>
      </p:sp>
      <p:pic>
        <p:nvPicPr>
          <p:cNvPr id="3" name="Content Placeholder 10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086485" y="4622165"/>
            <a:ext cx="2428240" cy="2016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s 4"/>
          <p:cNvSpPr/>
          <p:nvPr/>
        </p:nvSpPr>
        <p:spPr>
          <a:xfrm>
            <a:off x="5497195" y="4622165"/>
            <a:ext cx="1924050" cy="1924050"/>
          </a:xfrm>
          <a:prstGeom prst="rect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13800">
                <a:solidFill>
                  <a:srgbClr val="FF0000"/>
                </a:solidFill>
              </a:rPr>
              <a:t>3</a:t>
            </a:r>
            <a:endParaRPr lang="vi-VN" altLang="en-US" sz="13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2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Content Placeholder 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110" y="0"/>
            <a:ext cx="3014980" cy="1951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10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87120" y="2283460"/>
            <a:ext cx="2427605" cy="183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ontent Placeholder 10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086485" y="4622165"/>
            <a:ext cx="2428240" cy="2016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5497195" y="350520"/>
            <a:ext cx="17145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601970" y="2407285"/>
            <a:ext cx="17145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601970" y="4622165"/>
            <a:ext cx="1714500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6771 -0.0130556 L -0.220781 -0.01296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0625 -0.0143519 L -0.215833 -0.0233333 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58 0.00175926 L -0.208229 0.00481481 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Rectangles 21"/>
          <p:cNvSpPr/>
          <p:nvPr/>
        </p:nvSpPr>
        <p:spPr>
          <a:xfrm>
            <a:off x="5497195" y="2352040"/>
            <a:ext cx="1924050" cy="1924050"/>
          </a:xfrm>
          <a:prstGeom prst="rect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13800">
                <a:solidFill>
                  <a:srgbClr val="FF0000"/>
                </a:solidFill>
              </a:rPr>
              <a:t>2</a:t>
            </a:r>
            <a:endParaRPr lang="vi-VN" altLang="en-US" sz="13800">
              <a:solidFill>
                <a:srgbClr val="FF0000"/>
              </a:solidFill>
            </a:endParaRPr>
          </a:p>
        </p:txBody>
      </p:sp>
      <p:sp>
        <p:nvSpPr>
          <p:cNvPr id="24" name="Rectangles 23"/>
          <p:cNvSpPr/>
          <p:nvPr/>
        </p:nvSpPr>
        <p:spPr>
          <a:xfrm>
            <a:off x="5497195" y="222885"/>
            <a:ext cx="1924050" cy="1924050"/>
          </a:xfrm>
          <a:prstGeom prst="rect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13800">
                <a:solidFill>
                  <a:srgbClr val="FF0000"/>
                </a:solidFill>
              </a:rPr>
              <a:t>1</a:t>
            </a:r>
            <a:endParaRPr lang="vi-VN" altLang="en-US" sz="13800">
              <a:solidFill>
                <a:srgbClr val="FF0000"/>
              </a:solidFill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5497195" y="4622165"/>
            <a:ext cx="1924050" cy="1924050"/>
          </a:xfrm>
          <a:prstGeom prst="rect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13800">
                <a:solidFill>
                  <a:srgbClr val="FF0000"/>
                </a:solidFill>
              </a:rPr>
              <a:t>3</a:t>
            </a:r>
            <a:endParaRPr lang="vi-VN" altLang="en-US" sz="13800">
              <a:solidFill>
                <a:srgbClr val="FF0000"/>
              </a:solidFill>
            </a:endParaRPr>
          </a:p>
        </p:txBody>
      </p:sp>
      <p:pic>
        <p:nvPicPr>
          <p:cNvPr id="110" name="Picture 109"/>
          <p:cNvPicPr/>
          <p:nvPr/>
        </p:nvPicPr>
        <p:blipFill>
          <a:blip r:embed="rId1"/>
          <a:stretch>
            <a:fillRect/>
          </a:stretch>
        </p:blipFill>
        <p:spPr>
          <a:xfrm>
            <a:off x="1505585" y="432435"/>
            <a:ext cx="17145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443990" y="2561590"/>
            <a:ext cx="17145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1443990" y="4552315"/>
            <a:ext cx="1714500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2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/>
              <a:t>Bài tập: Chọn nhóm có số lượng </a:t>
            </a:r>
            <a:r>
              <a:rPr lang="vi-VN" altLang="en-US"/>
              <a:t>3</a:t>
            </a:r>
            <a:endParaRPr lang="vi-VN" altLang="en-US"/>
          </a:p>
        </p:txBody>
      </p:sp>
      <p:pic>
        <p:nvPicPr>
          <p:cNvPr id="111" name="Content Placeholder 11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430145" y="1691005"/>
            <a:ext cx="1996440" cy="1463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Content Placeholder 11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33705" y="1691005"/>
            <a:ext cx="1996440" cy="1463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Picture 112"/>
          <p:cNvPicPr/>
          <p:nvPr/>
        </p:nvPicPr>
        <p:blipFill>
          <a:blip r:embed="rId1"/>
          <a:stretch>
            <a:fillRect/>
          </a:stretch>
        </p:blipFill>
        <p:spPr>
          <a:xfrm>
            <a:off x="1383982" y="3154045"/>
            <a:ext cx="1995805" cy="1463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Picture 113"/>
          <p:cNvPicPr/>
          <p:nvPr/>
        </p:nvPicPr>
        <p:blipFill>
          <a:blip r:embed="rId2"/>
          <a:stretch>
            <a:fillRect/>
          </a:stretch>
        </p:blipFill>
        <p:spPr>
          <a:xfrm>
            <a:off x="7308533" y="1966278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Picture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278" y="1966278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Picture 115"/>
          <p:cNvPicPr/>
          <p:nvPr/>
        </p:nvPicPr>
        <p:blipFill>
          <a:blip r:embed="rId3"/>
          <a:stretch>
            <a:fillRect/>
          </a:stretch>
        </p:blipFill>
        <p:spPr>
          <a:xfrm>
            <a:off x="1780540" y="5081270"/>
            <a:ext cx="1201420" cy="72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Picture 116"/>
          <p:cNvPicPr/>
          <p:nvPr/>
        </p:nvPicPr>
        <p:blipFill>
          <a:blip r:embed="rId4"/>
          <a:stretch>
            <a:fillRect/>
          </a:stretch>
        </p:blipFill>
        <p:spPr>
          <a:xfrm>
            <a:off x="7023735" y="4937760"/>
            <a:ext cx="1478915" cy="8705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>
                <a:sym typeface="+mn-ea"/>
              </a:rPr>
              <a:t>Bài tập: Xếp và đếm số </a:t>
            </a:r>
            <a:r>
              <a:rPr lang="vi-VN" altLang="en-US">
                <a:sym typeface="+mn-ea"/>
              </a:rPr>
              <a:t>lượng</a:t>
            </a:r>
            <a:endParaRPr lang="vi-VN" altLang="en-US">
              <a:sym typeface="+mn-ea"/>
            </a:endParaRPr>
          </a:p>
        </p:txBody>
      </p:sp>
      <p:pic>
        <p:nvPicPr>
          <p:cNvPr id="118" name="Content Placeholder 11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1536700"/>
            <a:ext cx="1805940" cy="1623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11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792220" y="4640580"/>
            <a:ext cx="1805940" cy="1623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tent Placeholder 1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8475" y="1691005"/>
            <a:ext cx="1805940" cy="16230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0729 0.00962963 L -0.485573 0.234815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3333 0.00444444 L -0.221093 0.0478703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WPS Presentation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Office Theme</vt:lpstr>
      <vt:lpstr>Kiến con đi ô tô</vt:lpstr>
      <vt:lpstr>Bài hát: Nếu hỏi rằng em yêu ai?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Duyên Cao Thị Mỹ</cp:lastModifiedBy>
  <cp:revision>4</cp:revision>
  <dcterms:created xsi:type="dcterms:W3CDTF">2023-11-27T12:56:00Z</dcterms:created>
  <dcterms:modified xsi:type="dcterms:W3CDTF">2024-01-10T15:20:58Z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BA3A325836234982A8373B67F57BC214_13</vt:lpwstr>
  </property>
  <property fmtid="{D5CDD505-2E9C-101B-9397-08002B2CF9AE}" pid="3" name="KSOProductBuildVer">
    <vt:lpwstr>1033-12.2.0.13359</vt:lpwstr>
  </property>
</Properties>
</file>